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808080"/>
    <a:srgbClr val="B2B2A0"/>
    <a:srgbClr val="546873"/>
    <a:srgbClr val="D2D2C8"/>
    <a:srgbClr val="EBEBE6"/>
    <a:srgbClr val="ECEBE7"/>
    <a:srgbClr val="112A45"/>
    <a:srgbClr val="000005"/>
    <a:srgbClr val="0000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A910DA-320E-4A4D-90B1-F0F961B06A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74EB34-EB5D-4D27-A2C9-5109CD00B6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B9FFA-F3CF-4B0C-8A8A-C7B928526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A42086-0D3E-4525-94C0-D703C0B05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6DBC50-220B-427A-9D85-F40D3EF73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469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68979D-8CA9-4396-93FA-66B5DF403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EA112D-3197-4EC5-B98E-ACC5DE445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720362-8B56-4C07-BE01-571623822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A601C7-FFD2-4064-A356-7F13E3E9A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9B1CFD-F59B-4026-BBB4-B122AB1B7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532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762EFB-4EBD-4F82-8746-B4083B5868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B42A1E-FDF2-495E-8196-F609585B27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E59043-131C-423C-A04B-6E3301C54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F0932A-D946-4DEC-A9E6-1C885A253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F60087-D6FF-40A1-83BB-F9F2BEE7E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336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632B84-3CD4-4AD2-8F8A-F1F9ACA28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AC9E97-B6F7-4986-8808-E813B1CF4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016EB8-86B9-45CC-8E22-E3F67B33F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346424-C41C-4743-954D-39C449A1A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871CA0-A449-47C6-962E-134A9420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224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190BA-9FA0-4E75-AD33-6DE89C36D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7DD8CF-3B2B-49D1-96A0-3585D452A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DE3793-5244-4588-AED7-09EDA9483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A79D1-230A-477B-ADE7-0E08AA49A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212EB0-8F7D-4D8D-9974-75192A3C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454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E40FD3-9E26-4426-A456-BAD2F70B6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0B9FC8-8889-4288-A628-60FC961E6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B26A98-5360-4637-99AD-C2B225B18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CECC40-6195-4055-8DFF-A28DCB687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26C77F-75B8-4DC7-9F3D-D8112853C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917A3E-F1F4-4CC1-B5CA-D3FFDC89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849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A81D85-F9DC-412B-804C-24FDEDE84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4BF177-A501-4905-99D3-2CD297BF5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12411D-5A24-4C36-986B-95173FF9B1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8C5B63-7BA6-4CB7-83B6-F92758A8DC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D242910-2A73-459C-83BF-BEB280C1DB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E20891-0C54-4B5C-A924-07767A6C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2F456FB-7C3D-41D1-9817-C023AA9F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9E22ECA-5C0B-4414-AC45-4EA0353DC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598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4C3CA1-7192-46FF-9FAD-902A31B5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329C074-8F8E-4784-B5E5-9AC682F69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F2C3404-2D53-43FC-9895-1E5DB72A4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7AB5554-3612-4715-A907-A19636FD7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30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6C6822-CFE4-4650-ADA9-A641D6F53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48834C-5DE2-4B05-B9E8-EE1F7DE4D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CA7F7A-1EDD-4D6B-911B-C88EC13C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45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4A94F5-03AC-428A-9035-C3E279A6A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D4F08D-3E40-4507-A477-71313E230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DA34EB-977B-4168-AF73-9C525D3F9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CB3C92-AF8E-46C5-8746-87B668269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07B696-CB69-4362-A557-9789A1E0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20D8A1-5BBC-43A6-9AB2-72A294420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831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496852-56A1-43D5-A374-7EEE96C6E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F658B8-718F-407E-91C1-DF381425AE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4503B9-37F3-4F95-A969-C62895207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915D95-E2A9-4530-A08D-A6C349C9A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EF436B-32B8-4878-8D18-182E74607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8A96E4-2A55-4F6B-917B-19C4FC5F0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493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803FB7F-978E-4CE3-B9DF-82FAE856F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2CB326-8E7B-4394-9732-B06F909AF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0DC2F5-8FD0-4296-BACA-5934CA4BF8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87320-A815-4520-BA44-87FA70ACA819}" type="datetimeFigureOut">
              <a:rPr lang="ko-KR" altLang="en-US" smtClean="0"/>
              <a:t>2022-03-23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09E030-7156-4E45-94EB-17475FFFB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50F788-5EC7-4EC2-9CD3-8AD6EF0FD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3293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4889A9ED-6B1A-4297-97CE-618260EC4C1C}"/>
              </a:ext>
            </a:extLst>
          </p:cNvPr>
          <p:cNvGrpSpPr/>
          <p:nvPr/>
        </p:nvGrpSpPr>
        <p:grpSpPr>
          <a:xfrm>
            <a:off x="-3" y="0"/>
            <a:ext cx="12192000" cy="6858000"/>
            <a:chOff x="-3532724" y="5514332"/>
            <a:chExt cx="12192000" cy="685800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6263BE7-01F7-4D4A-8D9F-E0311E887D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-3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532724" y="5514332"/>
              <a:ext cx="12192000" cy="685800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A9C4913-A725-49AD-BA13-9DC5B9DCCB0F}"/>
                </a:ext>
              </a:extLst>
            </p:cNvPr>
            <p:cNvSpPr/>
            <p:nvPr/>
          </p:nvSpPr>
          <p:spPr>
            <a:xfrm>
              <a:off x="-3532724" y="5514332"/>
              <a:ext cx="12191999" cy="6858000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546873"/>
                </a:solidFill>
              </a:endParaRPr>
            </a:p>
          </p:txBody>
        </p:sp>
      </p:grpSp>
      <p:sp>
        <p:nvSpPr>
          <p:cNvPr id="14" name="제목 1">
            <a:extLst>
              <a:ext uri="{FF2B5EF4-FFF2-40B4-BE49-F238E27FC236}">
                <a16:creationId xmlns:a16="http://schemas.microsoft.com/office/drawing/2014/main" id="{412BAC98-F010-4A19-BD50-CB80745B85B4}"/>
              </a:ext>
            </a:extLst>
          </p:cNvPr>
          <p:cNvSpPr txBox="1">
            <a:spLocks/>
          </p:cNvSpPr>
          <p:nvPr/>
        </p:nvSpPr>
        <p:spPr>
          <a:xfrm>
            <a:off x="1" y="1859247"/>
            <a:ext cx="12191999" cy="19856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600" dirty="0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r>
              <a:rPr lang="ko-KR" altLang="en-US" sz="2600" dirty="0">
                <a:solidFill>
                  <a:srgbClr val="B2B2B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차 설계서 발표</a:t>
            </a:r>
            <a:endParaRPr lang="en-US" altLang="ko-KR" sz="2600" dirty="0">
              <a:solidFill>
                <a:srgbClr val="B2B2B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2600" dirty="0">
              <a:solidFill>
                <a:srgbClr val="EBEBE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solidFill>
                  <a:srgbClr val="EBEB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테니스 분석 어플리케이션</a:t>
            </a: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DCB98D4C-6668-44EB-957D-0F5321DD66E0}"/>
              </a:ext>
            </a:extLst>
          </p:cNvPr>
          <p:cNvSpPr txBox="1">
            <a:spLocks/>
          </p:cNvSpPr>
          <p:nvPr/>
        </p:nvSpPr>
        <p:spPr>
          <a:xfrm>
            <a:off x="9504944" y="5704114"/>
            <a:ext cx="2687053" cy="9797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dirty="0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2019152046 </a:t>
            </a:r>
            <a:r>
              <a:rPr lang="ko-KR" altLang="en-US" sz="1800" dirty="0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강용민</a:t>
            </a:r>
            <a:endParaRPr lang="en-US" altLang="ko-KR" sz="1800" dirty="0">
              <a:solidFill>
                <a:srgbClr val="B2B2B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800" dirty="0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2019158044 </a:t>
            </a:r>
            <a:r>
              <a:rPr lang="ko-KR" altLang="en-US" sz="1800" dirty="0" err="1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윤일권</a:t>
            </a:r>
            <a:endParaRPr lang="en-US" altLang="ko-KR" sz="1800" dirty="0">
              <a:solidFill>
                <a:srgbClr val="B2B2B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800" dirty="0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2019150054 </a:t>
            </a:r>
            <a:r>
              <a:rPr lang="ko-KR" altLang="en-US" sz="1800" dirty="0">
                <a:solidFill>
                  <a:srgbClr val="B2B2B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한윤서</a:t>
            </a:r>
          </a:p>
        </p:txBody>
      </p:sp>
    </p:spTree>
    <p:extLst>
      <p:ext uri="{BB962C8B-B14F-4D97-AF65-F5344CB8AC3E}">
        <p14:creationId xmlns:p14="http://schemas.microsoft.com/office/powerpoint/2010/main" val="4221145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966EA-8CB9-4190-BFFD-761A51ED4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7980"/>
            <a:ext cx="10515600" cy="943376"/>
          </a:xfrm>
        </p:spPr>
        <p:txBody>
          <a:bodyPr>
            <a:normAutofit/>
          </a:bodyPr>
          <a:lstStyle/>
          <a:p>
            <a:pPr algn="ctr"/>
            <a:r>
              <a:rPr lang="ko-KR" altLang="en-US" sz="44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지적사항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DD197E-321F-448E-BAA3-BAA3B485B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00688"/>
            <a:ext cx="10515600" cy="1500187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사용자에게 보여주는 정보가 적다</a:t>
            </a:r>
            <a:r>
              <a:rPr lang="en-US" altLang="ko-KR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0" indent="0" algn="ctr">
              <a:buNone/>
            </a:pPr>
            <a:r>
              <a:rPr lang="ko-KR" altLang="en-US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테니스 선수의 자세를 자세히 추적했으면 한다</a:t>
            </a:r>
            <a:r>
              <a:rPr lang="en-US" altLang="ko-KR" dirty="0">
                <a:solidFill>
                  <a:srgbClr val="00000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dirty="0">
              <a:solidFill>
                <a:srgbClr val="00000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9528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65B5F4-0107-4B7A-9CC0-C5FEEF4AE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874" y="365126"/>
            <a:ext cx="2923398" cy="1343931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테니스 분석은 </a:t>
            </a:r>
            <a:br>
              <a:rPr lang="en-US" altLang="ko-KR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ko-KR" altLang="en-US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어떻게 하는가</a:t>
            </a:r>
            <a:r>
              <a:rPr lang="en-US" altLang="ko-KR" sz="32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3200" dirty="0">
              <a:solidFill>
                <a:srgbClr val="112A45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2C0690-45B8-46FC-9F39-5EAA3DF72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872" y="623884"/>
            <a:ext cx="7311317" cy="19743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R" altLang="en-US" sz="24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위치 기준</a:t>
            </a:r>
            <a:endParaRPr lang="en-US" altLang="ko-KR" sz="2400" dirty="0">
              <a:solidFill>
                <a:srgbClr val="112A45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함초롬돋움" panose="020B0604000101010101" pitchFamily="50" charset="-127"/>
            </a:endParaRP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해당 선수가 어느 곳으로 서브를 넣었을 때 승률이 좋은가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서브 위치 별 승률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상대선수는 리시브를 </a:t>
            </a:r>
            <a:r>
              <a:rPr lang="ko-KR" altLang="en-US" sz="1800" dirty="0" err="1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어느쪽으로</a:t>
            </a: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 보내는가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서브 위치 별 리시브위치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해당선수는 주로 어느 위치에 있는가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?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57AC9DC6-B09D-46F7-9FB3-5C871AE7991A}"/>
              </a:ext>
            </a:extLst>
          </p:cNvPr>
          <p:cNvSpPr txBox="1">
            <a:spLocks/>
          </p:cNvSpPr>
          <p:nvPr/>
        </p:nvSpPr>
        <p:spPr>
          <a:xfrm>
            <a:off x="127709" y="6108700"/>
            <a:ext cx="11936579" cy="384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dirty="0">
                <a:solidFill>
                  <a:srgbClr val="000004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테니스 공간은 </a:t>
            </a:r>
            <a:r>
              <a:rPr lang="en-US" altLang="ko-KR" sz="1800" dirty="0">
                <a:solidFill>
                  <a:srgbClr val="000004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ad court, duce court, center | back court, front court</a:t>
            </a:r>
            <a:r>
              <a:rPr lang="ko-KR" altLang="en-US" sz="1800" dirty="0">
                <a:solidFill>
                  <a:srgbClr val="000004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로 나뉜다</a:t>
            </a:r>
            <a:r>
              <a:rPr lang="en-US" altLang="ko-KR" sz="1800" dirty="0">
                <a:solidFill>
                  <a:srgbClr val="000004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73C7E57-D7B6-48C9-A6A3-C21481C7BBA5}"/>
              </a:ext>
            </a:extLst>
          </p:cNvPr>
          <p:cNvSpPr txBox="1">
            <a:spLocks/>
          </p:cNvSpPr>
          <p:nvPr/>
        </p:nvSpPr>
        <p:spPr>
          <a:xfrm>
            <a:off x="3809872" y="2776191"/>
            <a:ext cx="7311316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점수 기준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해당 선수가 서브 시 승률은 </a:t>
            </a:r>
            <a:r>
              <a:rPr lang="ko-KR" altLang="en-US" sz="1800" dirty="0" err="1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어떠한가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?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승리 시 릴레이 횟수는 </a:t>
            </a:r>
            <a:r>
              <a:rPr lang="ko-KR" altLang="en-US" sz="1800" dirty="0" err="1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어떠한가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서브 에이스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, </a:t>
            </a:r>
            <a:r>
              <a:rPr lang="ko-KR" altLang="en-US" sz="1800" dirty="0" err="1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위너</a:t>
            </a: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 등도 구별</a:t>
            </a:r>
            <a:r>
              <a:rPr lang="en-US" altLang="ko-KR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)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BF0B90A9-F923-421D-886C-AB16147281AB}"/>
              </a:ext>
            </a:extLst>
          </p:cNvPr>
          <p:cNvSpPr txBox="1">
            <a:spLocks/>
          </p:cNvSpPr>
          <p:nvPr/>
        </p:nvSpPr>
        <p:spPr>
          <a:xfrm>
            <a:off x="3809872" y="4557475"/>
            <a:ext cx="7311316" cy="7313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>
                <a:solidFill>
                  <a:srgbClr val="112A45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함초롬돋움" panose="020B0604000101010101" pitchFamily="50" charset="-127"/>
              </a:rPr>
              <a:t>자세 기준</a:t>
            </a:r>
          </a:p>
          <a:p>
            <a:pPr marL="0" indent="0">
              <a:buNone/>
            </a:pPr>
            <a:r>
              <a:rPr lang="ko-KR" altLang="en-US" sz="1800" dirty="0">
                <a:solidFill>
                  <a:srgbClr val="000004"/>
                </a:solidFill>
                <a:latin typeface="+mn-ea"/>
                <a:cs typeface="함초롬돋움" panose="020B0604000101010101" pitchFamily="50" charset="-127"/>
              </a:rPr>
              <a:t>해당 선수가 어떤 자세로 리시브를 했는가</a:t>
            </a:r>
            <a:r>
              <a:rPr lang="en-US" altLang="ko-KR" sz="1800" dirty="0">
                <a:solidFill>
                  <a:srgbClr val="000004"/>
                </a:solidFill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56EE6A9-C29A-4904-A657-8E70C84E567D}"/>
              </a:ext>
            </a:extLst>
          </p:cNvPr>
          <p:cNvCxnSpPr>
            <a:cxnSpLocks/>
          </p:cNvCxnSpPr>
          <p:nvPr/>
        </p:nvCxnSpPr>
        <p:spPr>
          <a:xfrm>
            <a:off x="3281272" y="365126"/>
            <a:ext cx="0" cy="5743574"/>
          </a:xfrm>
          <a:prstGeom prst="line">
            <a:avLst/>
          </a:prstGeom>
          <a:ln w="19050">
            <a:solidFill>
              <a:srgbClr val="112A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ABC4CB19-70A5-4B0B-8C20-EC0C53FA8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874" y="2528897"/>
            <a:ext cx="2565918" cy="1627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52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120</Words>
  <Application>Microsoft Office PowerPoint</Application>
  <PresentationFormat>와이드스크린</PresentationFormat>
  <Paragraphs>20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HY견고딕</vt:lpstr>
      <vt:lpstr>맑은 고딕</vt:lpstr>
      <vt:lpstr>Arial</vt:lpstr>
      <vt:lpstr>Office 테마</vt:lpstr>
      <vt:lpstr>PowerPoint 프레젠테이션</vt:lpstr>
      <vt:lpstr>지적사항</vt:lpstr>
      <vt:lpstr>테니스 분석은  어떻게 하는가?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 용민</dc:creator>
  <cp:lastModifiedBy>강 용민</cp:lastModifiedBy>
  <cp:revision>8</cp:revision>
  <dcterms:created xsi:type="dcterms:W3CDTF">2022-03-21T14:28:07Z</dcterms:created>
  <dcterms:modified xsi:type="dcterms:W3CDTF">2022-03-23T08:35:37Z</dcterms:modified>
</cp:coreProperties>
</file>

<file path=docProps/thumbnail.jpeg>
</file>